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9" r:id="rId13"/>
    <p:sldId id="268" r:id="rId14"/>
    <p:sldId id="266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C03AB-3265-F83E-9AEE-7710D75E85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F722B-4550-26FA-3BA8-D0CC779837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178EB-AB16-79F1-6B7E-B79FE874D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07DCF-D020-4368-9358-654C97BE1F57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1F313-6DDE-4898-8D05-A668721DA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F1EEB-5F46-8E0F-F97E-399005385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0F12-2C99-4637-8851-971FE7189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140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9DEA2-4291-99B1-599F-44A81DBD2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2D9162-B8D5-F906-10AD-3E72FFABCA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0F8A2-B454-1B6C-CC39-3F079413F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07DCF-D020-4368-9358-654C97BE1F57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15282-A302-908C-0E8C-4B80844B6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5C41F-C9C0-9A47-2CE0-17A37D987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0F12-2C99-4637-8851-971FE7189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050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E511DE-2F2C-F8A4-F42D-69A9619DC2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595B1C-EEBF-22B1-47AE-5DFC95739F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8B99A-2FF2-E6A3-F6C8-A0BBBBD42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07DCF-D020-4368-9358-654C97BE1F57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8922E-0530-8B54-A48F-54E1A288A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E30B4-784D-49DD-E373-72896CF79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0F12-2C99-4637-8851-971FE7189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416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D9DFF-F0DA-A24F-B70B-0F520ABAB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78E64-973F-74C0-B490-B11EB884E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8580-0A9C-0328-4A3D-0B5326CB0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07DCF-D020-4368-9358-654C97BE1F57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62685-985B-F521-E959-E4858B7B9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3B00A-E6F3-DAE2-F4E1-C9385F8D2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0F12-2C99-4637-8851-971FE7189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323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FDBD5-E97C-B227-C651-90BFB7CF3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69BA1-2BB0-25C0-87FF-528841AC5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6EFB0-C92F-B64B-00D1-509B2482F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07DCF-D020-4368-9358-654C97BE1F57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6376E7-2701-9372-B168-6F43BEAE6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3F533-1803-5E02-C1F4-9BE2F7A76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0F12-2C99-4637-8851-971FE7189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78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8AD1F-0466-0493-28D2-192E05A84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CFECF-46EF-4CAF-A99E-47CBC98A17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D950B-DCB7-E25A-187F-C842E2867C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36F411-F542-61CE-229D-6ADC20D19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07DCF-D020-4368-9358-654C97BE1F57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39CA4-8DCC-7AE8-6F81-F7DC6FB9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B8BC43-432D-F18B-E072-D862E01F7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0F12-2C99-4637-8851-971FE7189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151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B2760-9803-4405-B2C0-4C893125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0E95E-569C-DBC7-E42A-D8650B051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557DC6-229E-0A7D-239F-FAEAFDF52B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0097C1-24C0-E57D-152D-4F0942935C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E272E1-F61D-EFC2-0302-1C136A31C7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5EB32-F94F-27AA-8D0F-E90B54D03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07DCF-D020-4368-9358-654C97BE1F57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884D74-1803-CBFF-5D3B-37D744920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6DB090-2D36-AAD7-B408-AD1BD099B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0F12-2C99-4637-8851-971FE7189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585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F441C-3ED6-9FF9-9D98-C1D0AD021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64C142-507B-1C59-D160-5A097C3C3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07DCF-D020-4368-9358-654C97BE1F57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94A3C-C4D3-56AB-BF2B-9A0BED661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090C8B-8DE4-D25C-0148-83F52C5AC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0F12-2C99-4637-8851-971FE7189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813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645135-3072-5F44-480A-00F2F8C92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07DCF-D020-4368-9358-654C97BE1F57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1F815E-6962-91EB-E495-5AFA63CAB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B74EA-1B90-0D5C-CB8A-642E2F9E5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0F12-2C99-4637-8851-971FE7189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068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A43D4-F9AE-F49F-3242-DD69F8817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B13FF-61E2-9CCC-1280-77ABFBE06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3EB17A-5101-2B53-9478-2A83ACD0CF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AAA4D1-3B5C-C7AB-9743-F3BD0B962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07DCF-D020-4368-9358-654C97BE1F57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E057D-44F7-EF54-A1BF-43683ED89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C7BE83-D958-E430-8800-135DE9C4F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0F12-2C99-4637-8851-971FE7189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656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82C3B-F290-BF26-72BE-C6F79D252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68ACFB-2983-F8AC-0CCB-D09E136564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9A33C-AD39-205E-F1C5-AC9F0F01F5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372DA2-E270-8D63-2FB8-8B8D379A8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07DCF-D020-4368-9358-654C97BE1F57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24234-A4D4-6D9D-FFE7-D78B797F5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3EA0B7-4312-4C8D-728E-BADC300BB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0F12-2C99-4637-8851-971FE7189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360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7DFA28-2EF6-DAD7-8BE5-0E6322E11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E003F0-FECF-06E6-5449-BCCB46EA1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A5B01-EF88-3B5D-A0A4-6BDDF73DEF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07DCF-D020-4368-9358-654C97BE1F57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58ABD-A1CF-415A-2FD2-CA493D23F4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525A0-F296-7959-EE15-C6AFAB28BE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DC0F12-2C99-4637-8851-971FE7189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41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003B8-F443-9AB1-D33D-231BA4AC26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Techinal</a:t>
            </a:r>
            <a:r>
              <a:rPr lang="en-US" dirty="0"/>
              <a:t> </a:t>
            </a:r>
            <a:r>
              <a:rPr lang="en-US" dirty="0" err="1"/>
              <a:t>Test_Data</a:t>
            </a:r>
            <a:r>
              <a:rPr lang="en-US" dirty="0"/>
              <a:t> Scientist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73D169-B67C-32F1-00CD-8BA9B71F45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Elisabeth Christina Sari</a:t>
            </a:r>
          </a:p>
        </p:txBody>
      </p:sp>
    </p:spTree>
    <p:extLst>
      <p:ext uri="{BB962C8B-B14F-4D97-AF65-F5344CB8AC3E}">
        <p14:creationId xmlns:p14="http://schemas.microsoft.com/office/powerpoint/2010/main" val="2924240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768F05-1036-CE9B-DA62-B2BFBD512A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5" t="29939" r="70231" b="11366"/>
          <a:stretch/>
        </p:blipFill>
        <p:spPr>
          <a:xfrm>
            <a:off x="647114" y="801859"/>
            <a:ext cx="4458229" cy="54723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0B32ED-D720-5F25-EDAB-A0AAAC8725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1" t="26040" r="51769" b="8492"/>
          <a:stretch/>
        </p:blipFill>
        <p:spPr>
          <a:xfrm>
            <a:off x="5573305" y="1167619"/>
            <a:ext cx="5971581" cy="490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09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76260-2798-4155-24B4-765805232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591" y="448920"/>
            <a:ext cx="2369234" cy="464234"/>
          </a:xfrm>
        </p:spPr>
        <p:txBody>
          <a:bodyPr>
            <a:normAutofit/>
          </a:bodyPr>
          <a:lstStyle/>
          <a:p>
            <a:r>
              <a:rPr lang="en-US" sz="2000" dirty="0" err="1"/>
              <a:t>Inferensial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0F0A63-F24B-CF01-AE50-033B9ADD6F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54" t="36520" r="60077" b="31683"/>
          <a:stretch/>
        </p:blipFill>
        <p:spPr>
          <a:xfrm>
            <a:off x="517185" y="1115891"/>
            <a:ext cx="6162426" cy="3079886"/>
          </a:xfrm>
          <a:prstGeom prst="rect">
            <a:avLst/>
          </a:prstGeom>
        </p:spPr>
      </p:pic>
      <p:pic>
        <p:nvPicPr>
          <p:cNvPr id="13" name="Content Placeholder 9">
            <a:extLst>
              <a:ext uri="{FF2B5EF4-FFF2-40B4-BE49-F238E27FC236}">
                <a16:creationId xmlns:a16="http://schemas.microsoft.com/office/drawing/2014/main" id="{B6C77949-57CF-D865-D3A3-534CD1D408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3" t="29097" r="48061" b="11123"/>
          <a:stretch/>
        </p:blipFill>
        <p:spPr>
          <a:xfrm>
            <a:off x="5631860" y="566311"/>
            <a:ext cx="5353638" cy="36294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F01153-2A26-1194-6DE4-CD15C3DFC6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7" t="47793" r="58231" b="19370"/>
          <a:stretch/>
        </p:blipFill>
        <p:spPr>
          <a:xfrm>
            <a:off x="2664947" y="4195777"/>
            <a:ext cx="5101883" cy="240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78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Striped Right 13">
            <a:extLst>
              <a:ext uri="{FF2B5EF4-FFF2-40B4-BE49-F238E27FC236}">
                <a16:creationId xmlns:a16="http://schemas.microsoft.com/office/drawing/2014/main" id="{59C0AE1C-CF42-B180-9424-84590115B2FB}"/>
              </a:ext>
            </a:extLst>
          </p:cNvPr>
          <p:cNvSpPr/>
          <p:nvPr/>
        </p:nvSpPr>
        <p:spPr>
          <a:xfrm>
            <a:off x="1896355" y="3598482"/>
            <a:ext cx="2405575" cy="1209821"/>
          </a:xfrm>
          <a:prstGeom prst="striped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A44066-3825-48BC-434C-639C6D2123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53" t="34486" r="18539" b="19164"/>
          <a:stretch/>
        </p:blipFill>
        <p:spPr>
          <a:xfrm>
            <a:off x="284211" y="120414"/>
            <a:ext cx="8035437" cy="31771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A849E-8A3F-9E07-0523-381E74D4FF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7" t="35069" r="50000" b="8699"/>
          <a:stretch/>
        </p:blipFill>
        <p:spPr>
          <a:xfrm>
            <a:off x="4635743" y="2883038"/>
            <a:ext cx="5659902" cy="385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50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C187EE7-C883-4E80-AFA1-56EECE7E4A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6" t="26609" r="57423" b="11981"/>
          <a:stretch/>
        </p:blipFill>
        <p:spPr>
          <a:xfrm>
            <a:off x="478302" y="179705"/>
            <a:ext cx="4811150" cy="42094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6D9463-8610-9187-B645-978EEB6241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3" t="35687" r="48077" b="27373"/>
          <a:stretch/>
        </p:blipFill>
        <p:spPr>
          <a:xfrm>
            <a:off x="4487595" y="3386797"/>
            <a:ext cx="6754367" cy="292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45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F335A9-BBB6-219A-8FC8-C66CFE76DC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3" t="26609" r="71731" b="47281"/>
          <a:stretch/>
        </p:blipFill>
        <p:spPr>
          <a:xfrm>
            <a:off x="436097" y="545465"/>
            <a:ext cx="4129460" cy="23665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E2E103-52D7-2A6A-4FDC-E12F1437FB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85" t="29734" r="50000" b="10545"/>
          <a:stretch/>
        </p:blipFill>
        <p:spPr>
          <a:xfrm>
            <a:off x="4565557" y="1462353"/>
            <a:ext cx="6761137" cy="497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76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E85B90-DE19-2A7D-A9BF-28628586A3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1" t="24640" r="50000" b="7056"/>
          <a:stretch/>
        </p:blipFill>
        <p:spPr>
          <a:xfrm>
            <a:off x="1659986" y="315912"/>
            <a:ext cx="7764098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88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BD260A-7C10-E831-CDE3-8E96AE4016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4" t="26609" r="34000" b="34351"/>
          <a:stretch/>
        </p:blipFill>
        <p:spPr>
          <a:xfrm>
            <a:off x="367465" y="1558339"/>
            <a:ext cx="11457070" cy="398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904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Striped Right 13">
            <a:extLst>
              <a:ext uri="{FF2B5EF4-FFF2-40B4-BE49-F238E27FC236}">
                <a16:creationId xmlns:a16="http://schemas.microsoft.com/office/drawing/2014/main" id="{59C0AE1C-CF42-B180-9424-84590115B2FB}"/>
              </a:ext>
            </a:extLst>
          </p:cNvPr>
          <p:cNvSpPr/>
          <p:nvPr/>
        </p:nvSpPr>
        <p:spPr>
          <a:xfrm>
            <a:off x="1066361" y="2712218"/>
            <a:ext cx="2405575" cy="1209821"/>
          </a:xfrm>
          <a:prstGeom prst="striped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37F199-806C-3A10-D6B0-53B881215C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53" t="47527" r="15555" b="32915"/>
          <a:stretch/>
        </p:blipFill>
        <p:spPr>
          <a:xfrm>
            <a:off x="672465" y="361574"/>
            <a:ext cx="8399291" cy="13406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8A58DD-984C-6B2E-4CF9-254B8E50A6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14" t="27271" r="69078" b="27169"/>
          <a:stretch/>
        </p:blipFill>
        <p:spPr>
          <a:xfrm>
            <a:off x="3932871" y="1827436"/>
            <a:ext cx="4795179" cy="466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00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F78159-9B9E-B487-CB9B-C96FC505BD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6" t="33428" r="24539" b="34761"/>
          <a:stretch/>
        </p:blipFill>
        <p:spPr>
          <a:xfrm>
            <a:off x="1322362" y="211015"/>
            <a:ext cx="8820443" cy="21804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448626-3E51-F18B-58DE-53D6069F04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9" t="30144" r="65154" b="7774"/>
          <a:stretch/>
        </p:blipFill>
        <p:spPr>
          <a:xfrm>
            <a:off x="3777173" y="2338755"/>
            <a:ext cx="3910819" cy="425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903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50D67D-FCB1-ACB9-CB8C-07B47BF4A5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6" t="39791" r="52462" b="5301"/>
          <a:stretch/>
        </p:blipFill>
        <p:spPr>
          <a:xfrm>
            <a:off x="464233" y="567191"/>
            <a:ext cx="8482820" cy="592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45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1E64D75-850D-CF8E-B31C-A978FAFDE5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223" t="20764" r="17888" b="40117"/>
          <a:stretch/>
        </p:blipFill>
        <p:spPr>
          <a:xfrm>
            <a:off x="838200" y="506438"/>
            <a:ext cx="6533271" cy="2148170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9C0FB24-2AA1-750A-0344-3742F72754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889" t="29523" r="50000" b="20982"/>
          <a:stretch/>
        </p:blipFill>
        <p:spPr>
          <a:xfrm>
            <a:off x="4909919" y="2654608"/>
            <a:ext cx="6312143" cy="3809262"/>
          </a:xfrm>
        </p:spPr>
      </p:pic>
      <p:sp>
        <p:nvSpPr>
          <p:cNvPr id="14" name="Arrow: Striped Right 13">
            <a:extLst>
              <a:ext uri="{FF2B5EF4-FFF2-40B4-BE49-F238E27FC236}">
                <a16:creationId xmlns:a16="http://schemas.microsoft.com/office/drawing/2014/main" id="{59C0AE1C-CF42-B180-9424-84590115B2FB}"/>
              </a:ext>
            </a:extLst>
          </p:cNvPr>
          <p:cNvSpPr/>
          <p:nvPr/>
        </p:nvSpPr>
        <p:spPr>
          <a:xfrm>
            <a:off x="1896355" y="3598482"/>
            <a:ext cx="2405575" cy="1209821"/>
          </a:xfrm>
          <a:prstGeom prst="striped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C6E1376-015C-F6FC-FB54-393A8675E9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53" t="29118" r="15555" b="32094"/>
          <a:stretch/>
        </p:blipFill>
        <p:spPr>
          <a:xfrm>
            <a:off x="531788" y="389944"/>
            <a:ext cx="7092901" cy="224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96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78008-5F95-7703-26C0-36C3DAAE2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539FF-AA95-715D-B504-61536649F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93698F-8351-9F81-9B52-4F1B0CD270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0" t="29939" r="17385" b="22038"/>
          <a:stretch/>
        </p:blipFill>
        <p:spPr>
          <a:xfrm>
            <a:off x="281354" y="1342501"/>
            <a:ext cx="11365972" cy="385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01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93C338-551D-0701-0D83-7E455C3642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0" t="31376" r="19578" b="23926"/>
          <a:stretch/>
        </p:blipFill>
        <p:spPr>
          <a:xfrm>
            <a:off x="838200" y="365125"/>
            <a:ext cx="9908948" cy="3216275"/>
          </a:xfrm>
          <a:prstGeom prst="rect">
            <a:avLst/>
          </a:prstGeom>
        </p:spPr>
      </p:pic>
      <p:sp>
        <p:nvSpPr>
          <p:cNvPr id="6" name="AutoShape 4">
            <a:extLst>
              <a:ext uri="{FF2B5EF4-FFF2-40B4-BE49-F238E27FC236}">
                <a16:creationId xmlns:a16="http://schemas.microsoft.com/office/drawing/2014/main" id="{12131213-C9E3-57EF-601E-CA268ECC5D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2E73BB-0484-65DE-AD46-3A301F2B5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629" y="3588398"/>
            <a:ext cx="3665293" cy="16998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D2AE4F-BFCC-5AAB-C5D3-1EB0E5C2C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3645337"/>
            <a:ext cx="3382837" cy="159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45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12AD4E-DEAC-1109-3B78-CBB3BF3814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0" t="28092" r="16116" b="26758"/>
          <a:stretch/>
        </p:blipFill>
        <p:spPr>
          <a:xfrm>
            <a:off x="560763" y="1109590"/>
            <a:ext cx="10444171" cy="32777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8F8E60-8C1B-DCC4-7FA5-6C2C0D3E3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017" y="2720340"/>
            <a:ext cx="3041333" cy="14173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58C09C-EC2D-A8AA-DD4D-2254C99AB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3116" y="4712676"/>
            <a:ext cx="4485680" cy="171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824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3EA66E-1343-3F1C-4456-DF739B6C21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2" t="41021" r="16230" b="14444"/>
          <a:stretch/>
        </p:blipFill>
        <p:spPr>
          <a:xfrm>
            <a:off x="416169" y="1722669"/>
            <a:ext cx="11118668" cy="34126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E8A49D3-9B09-FD15-D313-81101B0120DF}"/>
              </a:ext>
            </a:extLst>
          </p:cNvPr>
          <p:cNvSpPr/>
          <p:nvPr/>
        </p:nvSpPr>
        <p:spPr>
          <a:xfrm>
            <a:off x="2686929" y="837026"/>
            <a:ext cx="6189785" cy="7596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Rata-rata </a:t>
            </a:r>
            <a:r>
              <a:rPr lang="en-US" dirty="0" err="1"/>
              <a:t>harga</a:t>
            </a:r>
            <a:r>
              <a:rPr lang="en-US" dirty="0"/>
              <a:t> skincare</a:t>
            </a:r>
          </a:p>
        </p:txBody>
      </p:sp>
    </p:spTree>
    <p:extLst>
      <p:ext uri="{BB962C8B-B14F-4D97-AF65-F5344CB8AC3E}">
        <p14:creationId xmlns:p14="http://schemas.microsoft.com/office/powerpoint/2010/main" val="3717294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4FAF98-9E9E-D57A-FFD1-C35C718470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3" t="33376" r="6860" b="31201"/>
          <a:stretch/>
        </p:blipFill>
        <p:spPr>
          <a:xfrm>
            <a:off x="587912" y="1955409"/>
            <a:ext cx="11016176" cy="2433711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39F1DACC-1AB3-FEA4-651E-6E6683E7A8ED}"/>
              </a:ext>
            </a:extLst>
          </p:cNvPr>
          <p:cNvSpPr/>
          <p:nvPr/>
        </p:nvSpPr>
        <p:spPr>
          <a:xfrm>
            <a:off x="10213145" y="1350498"/>
            <a:ext cx="534572" cy="12801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464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41A82E-4DCD-2A8A-D9C1-D7A354BAB4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1" t="40405" r="1231" b="16907"/>
          <a:stretch/>
        </p:blipFill>
        <p:spPr>
          <a:xfrm>
            <a:off x="194602" y="1965960"/>
            <a:ext cx="11802795" cy="29260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2299A7-FE9B-4CB5-040C-C94036C070AE}"/>
              </a:ext>
            </a:extLst>
          </p:cNvPr>
          <p:cNvSpPr/>
          <p:nvPr/>
        </p:nvSpPr>
        <p:spPr>
          <a:xfrm>
            <a:off x="2686929" y="837026"/>
            <a:ext cx="6189785" cy="7596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Rating </a:t>
            </a:r>
            <a:r>
              <a:rPr lang="en-US" dirty="0" err="1"/>
              <a:t>tertinggi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category perfume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679ADF-3023-54E5-32FF-D13A1C533108}"/>
              </a:ext>
            </a:extLst>
          </p:cNvPr>
          <p:cNvSpPr/>
          <p:nvPr/>
        </p:nvSpPr>
        <p:spPr>
          <a:xfrm>
            <a:off x="532228" y="5125328"/>
            <a:ext cx="2900289" cy="3329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Rata-rata </a:t>
            </a:r>
            <a:r>
              <a:rPr lang="en-US" dirty="0" err="1"/>
              <a:t>harga</a:t>
            </a:r>
            <a:r>
              <a:rPr lang="en-US" dirty="0"/>
              <a:t> perfume</a:t>
            </a:r>
          </a:p>
        </p:txBody>
      </p:sp>
    </p:spTree>
    <p:extLst>
      <p:ext uri="{BB962C8B-B14F-4D97-AF65-F5344CB8AC3E}">
        <p14:creationId xmlns:p14="http://schemas.microsoft.com/office/powerpoint/2010/main" val="1744864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B6A5B3-2DC9-539A-589F-AD17C08D0E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6" t="40201" b="21627"/>
          <a:stretch/>
        </p:blipFill>
        <p:spPr>
          <a:xfrm>
            <a:off x="60960" y="1983545"/>
            <a:ext cx="12070080" cy="267372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7EFE6A5-29BB-B15B-D11D-A3FBFF1CD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8865" y="5919323"/>
            <a:ext cx="6716151" cy="48147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	https://github.com/elsbt/TechnicalTest.git</a:t>
            </a:r>
          </a:p>
        </p:txBody>
      </p:sp>
    </p:spTree>
    <p:extLst>
      <p:ext uri="{BB962C8B-B14F-4D97-AF65-F5344CB8AC3E}">
        <p14:creationId xmlns:p14="http://schemas.microsoft.com/office/powerpoint/2010/main" val="2707209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12C50-CFC6-12E6-BA98-FB1412539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DE599D-1BF3-96DD-1793-E62E00DBD2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71" t="36848" r="43881" b="17810"/>
          <a:stretch/>
        </p:blipFill>
        <p:spPr>
          <a:xfrm>
            <a:off x="731520" y="165295"/>
            <a:ext cx="6701935" cy="326370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58F9DF-7558-5B00-CB74-B7D4DA7419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6" t="43484" r="45423" b="18959"/>
          <a:stretch/>
        </p:blipFill>
        <p:spPr>
          <a:xfrm>
            <a:off x="3657599" y="3628830"/>
            <a:ext cx="7166066" cy="295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196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Striped Right 13">
            <a:extLst>
              <a:ext uri="{FF2B5EF4-FFF2-40B4-BE49-F238E27FC236}">
                <a16:creationId xmlns:a16="http://schemas.microsoft.com/office/drawing/2014/main" id="{59C0AE1C-CF42-B180-9424-84590115B2FB}"/>
              </a:ext>
            </a:extLst>
          </p:cNvPr>
          <p:cNvSpPr/>
          <p:nvPr/>
        </p:nvSpPr>
        <p:spPr>
          <a:xfrm>
            <a:off x="1896355" y="3598482"/>
            <a:ext cx="2405575" cy="1209821"/>
          </a:xfrm>
          <a:prstGeom prst="striped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246464-9C80-3642-8743-9BC2471110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54" t="26609" r="19808" b="37019"/>
          <a:stretch/>
        </p:blipFill>
        <p:spPr>
          <a:xfrm>
            <a:off x="361584" y="143197"/>
            <a:ext cx="7880692" cy="24931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49FFA7-BE10-D1B7-DEC7-556CC165B6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5" t="32196" r="49115" b="16087"/>
          <a:stretch/>
        </p:blipFill>
        <p:spPr>
          <a:xfrm>
            <a:off x="4453376" y="2636354"/>
            <a:ext cx="6505355" cy="394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46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E733A6-6FF7-745E-D24D-0BF7F0774D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1" t="30965" r="65615" b="14855"/>
          <a:stretch/>
        </p:blipFill>
        <p:spPr>
          <a:xfrm>
            <a:off x="351691" y="422032"/>
            <a:ext cx="3798278" cy="3713870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978B7304-54DF-F465-C033-80660BCD5063}"/>
              </a:ext>
            </a:extLst>
          </p:cNvPr>
          <p:cNvSpPr/>
          <p:nvPr/>
        </p:nvSpPr>
        <p:spPr>
          <a:xfrm>
            <a:off x="4304714" y="422032"/>
            <a:ext cx="5064369" cy="379826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Banyak </a:t>
            </a:r>
            <a:r>
              <a:rPr lang="en-US" dirty="0" err="1"/>
              <a:t>kolom</a:t>
            </a:r>
            <a:r>
              <a:rPr lang="en-US" dirty="0"/>
              <a:t> dan baris pada dataset</a:t>
            </a: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CA8BB2E2-6A27-29C9-3A88-7214621BC515}"/>
              </a:ext>
            </a:extLst>
          </p:cNvPr>
          <p:cNvSpPr/>
          <p:nvPr/>
        </p:nvSpPr>
        <p:spPr>
          <a:xfrm>
            <a:off x="4304713" y="1742050"/>
            <a:ext cx="5064369" cy="379826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Informasi</a:t>
            </a:r>
            <a:r>
              <a:rPr lang="en-US" dirty="0"/>
              <a:t> type dataset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8340CD-8B5E-1EE3-2FF1-DDDCF02632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07" t="30956" r="53038" b="28375"/>
          <a:stretch/>
        </p:blipFill>
        <p:spPr>
          <a:xfrm>
            <a:off x="6578992" y="3648219"/>
            <a:ext cx="5261317" cy="2787749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52B8AC06-A67D-63EE-25DC-658B68C62907}"/>
              </a:ext>
            </a:extLst>
          </p:cNvPr>
          <p:cNvSpPr/>
          <p:nvPr/>
        </p:nvSpPr>
        <p:spPr>
          <a:xfrm>
            <a:off x="984738" y="4389120"/>
            <a:ext cx="5261317" cy="102694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Nilai min, max, rata-rata, q1, q2, </a:t>
            </a:r>
            <a:r>
              <a:rPr lang="en-US" dirty="0" err="1"/>
              <a:t>dll</a:t>
            </a:r>
            <a:r>
              <a:rPr lang="en-US" dirty="0"/>
              <a:t> pada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kolom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795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948427-E3A4-145F-6D8B-48862D560B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8" t="26507" r="25172" b="7616"/>
          <a:stretch/>
        </p:blipFill>
        <p:spPr>
          <a:xfrm>
            <a:off x="1587304" y="1713084"/>
            <a:ext cx="8707902" cy="45329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6D9925-FB2D-F1A5-5648-A592C86128FA}"/>
              </a:ext>
            </a:extLst>
          </p:cNvPr>
          <p:cNvSpPr/>
          <p:nvPr/>
        </p:nvSpPr>
        <p:spPr>
          <a:xfrm>
            <a:off x="1772529" y="956603"/>
            <a:ext cx="8510954" cy="67524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Jarak rata-rata yang </a:t>
            </a:r>
            <a:r>
              <a:rPr lang="en-US" dirty="0" err="1"/>
              <a:t>sering</a:t>
            </a:r>
            <a:r>
              <a:rPr lang="en-US" dirty="0"/>
              <a:t> </a:t>
            </a:r>
            <a:r>
              <a:rPr lang="en-US" dirty="0" err="1"/>
              <a:t>muncul</a:t>
            </a:r>
            <a:r>
              <a:rPr lang="en-US" dirty="0"/>
              <a:t> </a:t>
            </a:r>
            <a:r>
              <a:rPr lang="en-US" dirty="0" err="1"/>
              <a:t>dalan</a:t>
            </a:r>
            <a:r>
              <a:rPr lang="en-US" dirty="0"/>
              <a:t> </a:t>
            </a:r>
            <a:r>
              <a:rPr lang="en-US" dirty="0" err="1"/>
              <a:t>perjalanan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1,7 dan 4,7 km</a:t>
            </a:r>
          </a:p>
        </p:txBody>
      </p:sp>
    </p:spTree>
    <p:extLst>
      <p:ext uri="{BB962C8B-B14F-4D97-AF65-F5344CB8AC3E}">
        <p14:creationId xmlns:p14="http://schemas.microsoft.com/office/powerpoint/2010/main" val="987941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D2FAC3-02F5-5A2C-EBFE-FF6AD56CAE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6" t="36917" r="47038" b="21832"/>
          <a:stretch/>
        </p:blipFill>
        <p:spPr>
          <a:xfrm>
            <a:off x="661181" y="193693"/>
            <a:ext cx="6921306" cy="3235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3E9FB2-9F24-7636-6CF8-37A5FA20C3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62" t="27887" r="25462" b="9150"/>
          <a:stretch/>
        </p:blipFill>
        <p:spPr>
          <a:xfrm>
            <a:off x="5644988" y="3165232"/>
            <a:ext cx="6547012" cy="3404382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B9BD4D3-C166-7A88-BC3C-C9B765FAC394}"/>
              </a:ext>
            </a:extLst>
          </p:cNvPr>
          <p:cNvSpPr/>
          <p:nvPr/>
        </p:nvSpPr>
        <p:spPr>
          <a:xfrm>
            <a:off x="323557" y="3334307"/>
            <a:ext cx="5205046" cy="323530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Rating driver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diberikan</a:t>
            </a:r>
            <a:r>
              <a:rPr lang="en-US" dirty="0"/>
              <a:t> oleh customer rata-rata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memuaskan</a:t>
            </a:r>
            <a:r>
              <a:rPr lang="en-US" dirty="0"/>
              <a:t>. Dari data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memperbaiki</a:t>
            </a:r>
            <a:r>
              <a:rPr lang="en-US" dirty="0"/>
              <a:t> </a:t>
            </a:r>
            <a:r>
              <a:rPr lang="en-US" dirty="0" err="1"/>
              <a:t>sikap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menyetir</a:t>
            </a:r>
            <a:r>
              <a:rPr lang="en-US" dirty="0"/>
              <a:t> driver agar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memuaskan</a:t>
            </a:r>
            <a:r>
              <a:rPr lang="en-US" dirty="0"/>
              <a:t> customer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perjalanan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613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Striped Right 13">
            <a:extLst>
              <a:ext uri="{FF2B5EF4-FFF2-40B4-BE49-F238E27FC236}">
                <a16:creationId xmlns:a16="http://schemas.microsoft.com/office/drawing/2014/main" id="{59C0AE1C-CF42-B180-9424-84590115B2FB}"/>
              </a:ext>
            </a:extLst>
          </p:cNvPr>
          <p:cNvSpPr/>
          <p:nvPr/>
        </p:nvSpPr>
        <p:spPr>
          <a:xfrm>
            <a:off x="1896355" y="3598482"/>
            <a:ext cx="2405575" cy="1209821"/>
          </a:xfrm>
          <a:prstGeom prst="striped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77583E-4336-8BF7-3FA7-A0E9633DD6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53" t="36917" r="18885" b="26552"/>
          <a:stretch/>
        </p:blipFill>
        <p:spPr>
          <a:xfrm>
            <a:off x="305313" y="132305"/>
            <a:ext cx="7993234" cy="25040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E4212E-8F91-907D-66C0-0A98966A08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4" t="26861" r="61116" b="21216"/>
          <a:stretch/>
        </p:blipFill>
        <p:spPr>
          <a:xfrm>
            <a:off x="4975787" y="2365551"/>
            <a:ext cx="5124816" cy="411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63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76260-2798-4155-24B4-765805232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591" y="448920"/>
            <a:ext cx="2369234" cy="464234"/>
          </a:xfrm>
        </p:spPr>
        <p:txBody>
          <a:bodyPr>
            <a:normAutofit/>
          </a:bodyPr>
          <a:lstStyle/>
          <a:p>
            <a:r>
              <a:rPr lang="en-US" sz="2000" dirty="0" err="1"/>
              <a:t>Statistik</a:t>
            </a:r>
            <a:r>
              <a:rPr lang="en-US" sz="2000" dirty="0"/>
              <a:t> </a:t>
            </a:r>
            <a:r>
              <a:rPr lang="en-US" sz="2000" dirty="0" err="1"/>
              <a:t>deskriptif</a:t>
            </a:r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BA9903-3312-F087-108F-CD27D8258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07" t="36848" r="61330" b="20396"/>
          <a:stretch/>
        </p:blipFill>
        <p:spPr>
          <a:xfrm>
            <a:off x="711591" y="1767766"/>
            <a:ext cx="4504592" cy="307078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F8F98-F327-FB7B-CB65-8BE78D191B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2" t="25629" r="48423" b="9929"/>
          <a:stretch/>
        </p:blipFill>
        <p:spPr>
          <a:xfrm>
            <a:off x="4370363" y="643777"/>
            <a:ext cx="7406933" cy="557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84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99</Words>
  <Application>Microsoft Office PowerPoint</Application>
  <PresentationFormat>Widescreen</PresentationFormat>
  <Paragraphs>13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Techinal Test_Data Scientist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Statistik deskriptif</vt:lpstr>
      <vt:lpstr>PowerPoint Presentation</vt:lpstr>
      <vt:lpstr>Inferensial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Techinal Test_Data Scientist</dc:title>
  <dc:creator>elis</dc:creator>
  <cp:lastModifiedBy>elis</cp:lastModifiedBy>
  <cp:revision>3</cp:revision>
  <dcterms:created xsi:type="dcterms:W3CDTF">2023-08-19T02:15:49Z</dcterms:created>
  <dcterms:modified xsi:type="dcterms:W3CDTF">2023-08-19T03:35:10Z</dcterms:modified>
</cp:coreProperties>
</file>